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2" r:id="rId6"/>
    <p:sldId id="265" r:id="rId7"/>
    <p:sldId id="266" r:id="rId8"/>
    <p:sldId id="267" r:id="rId9"/>
    <p:sldId id="268" r:id="rId10"/>
    <p:sldId id="270" r:id="rId11"/>
    <p:sldId id="271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01CCC-6475-40F6-9C3E-A7D26F010CF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2A2C7-50EE-4A7B-AA23-494436111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66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7A1BB-B680-7C6D-1DD9-CEFA5E6B4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16398-3B89-3042-647A-F2A6A9EB2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FAD93-091B-6357-B8CB-BF8E09B2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789D4-25E3-7DC5-86C6-6D25FB40B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EAC8D-B778-BA84-9816-5B43615B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5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D4FA-7AA0-1464-213D-7C6586330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63CD1-1F89-DE2E-C6DF-3864D7B9C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751DB-F213-FAD3-6D45-CB6C67360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77F44-1C00-5343-7990-612C0371B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97DB8-D732-9F7E-F2D8-9629A19E1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8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1E7E5-2749-81C7-565A-489020537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71140-AD38-CDBB-8DFF-946261EBD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ECA84-F3E8-BD9E-C63D-2FC1546C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D5740-2906-6542-0F7B-A04A68425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698F2-640D-9511-6C6B-A50B5F15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0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4A3B-1D90-B79F-27BE-A9F888FF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14C03-1AD5-4F74-C723-2C90A97DA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4041B-5BAB-54E1-ED66-246413A6F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4564C-B845-ACD5-2023-F6FCB7FB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B0B32-50D9-765F-93A4-A5E812AB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399A8-E367-BF9F-4C49-33C9ED3E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FEFF5-1D4E-26E0-96CB-35B3B521C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585E0-3E55-8399-A7E0-9F28EA0E0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58187-0F60-B5FE-CA96-5CFAE2F94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7BC5C-C1FD-BECC-B044-9FD57328C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25622-59A0-E836-64CB-D5EE9F512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F4711C-5538-5B3D-7EDB-0E39D0D3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0D91E7-BC0B-2EBD-F9A0-A8B7A21D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14746B-5C59-2701-D4DA-6024025C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49C34-8C60-99B8-B502-040DDB164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2C3CB-8B8D-0706-E895-6ADA1A54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33DFB7-212A-8CD2-C740-96BDFC5FF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F2BDA-FB6D-5014-A251-654C7B4F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4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B88EA-345C-8E1C-F101-294261C1E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BF9C7-69F1-A867-4A6F-80FFC579E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A034E-A1BC-AD22-A40E-6558AD23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8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0CDD3-647B-AE8C-B247-6BA0B1B9A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85CD0-DD37-0999-D5CF-56CD5DDAD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44E52-037C-F4CA-28E1-D498E9503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18E12-C2C0-DCEE-B77D-CB4F34D73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B6337-7264-E7BA-B347-18819A43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010BD-6EAC-63CB-EB91-11330C53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06006-8C7D-59C2-AD50-F451C3BBB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E04DD3-A328-BF48-204A-EC50CD262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62BC1-B770-F543-72DF-3665D6BCE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04C39-32D0-3C6E-7AF7-7242C062C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67D8F-F67E-E81F-D368-68F44D95F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2C70E-D3FD-7B38-F2E5-38286F6B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5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7865C-D949-775E-F24E-37005DD9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82E44-B695-0308-AC93-CA63D5BD9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FE000-8580-3DFD-9A91-6716FEA6E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1FA93-0D50-C948-C591-8502EFC3E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8F7A1-6DC9-8BED-EE89-861178EC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8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A553E4-4079-8273-E3B0-2DE356455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CBEF8-8424-55C8-448F-A6EDE294C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E4D3E-E85B-C605-B13F-208C7B8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5A8EB-5805-9760-5823-DE1F24A6F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939D9-1E33-3755-B185-EF7AC51CB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4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7D0773-3F5B-F3B7-FC03-3919CABA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CDE9A-3A16-8A1C-2115-BB5EBC43E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A4298-EC38-9E18-2786-5FA8C87122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2568E-A8BC-4BD7-ACDE-9515EA7FA393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651D3-0179-E0E0-9159-0BE4C31C8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72FC7-163E-959D-3FDB-9A81E31D5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29CF3-B426-4335-8C67-A6CFBA670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2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pic>
        <p:nvPicPr>
          <p:cNvPr id="1026" name="Picture 2" descr="Different Types of Racehorses Explained - Racing Club">
            <a:extLst>
              <a:ext uri="{FF2B5EF4-FFF2-40B4-BE49-F238E27FC236}">
                <a16:creationId xmlns:a16="http://schemas.microsoft.com/office/drawing/2014/main" id="{EB0AC14C-70C8-E166-1F99-BE1583F22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9" y="2150131"/>
            <a:ext cx="5028622" cy="433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75A0F7-67A3-F4C1-5239-C62158A39CC7}"/>
              </a:ext>
            </a:extLst>
          </p:cNvPr>
          <p:cNvSpPr txBox="1"/>
          <p:nvPr/>
        </p:nvSpPr>
        <p:spPr>
          <a:xfrm>
            <a:off x="457778" y="1319134"/>
            <a:ext cx="103621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Right Selection – Whom will you put your money for winning a race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10 Surprising Facts About Donkeys">
            <a:extLst>
              <a:ext uri="{FF2B5EF4-FFF2-40B4-BE49-F238E27FC236}">
                <a16:creationId xmlns:a16="http://schemas.microsoft.com/office/drawing/2014/main" id="{6BACD0F7-B5F0-0524-61AD-5CE4CC457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62" y="2150131"/>
            <a:ext cx="6194685" cy="433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50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65958-F368-C260-78F1-8C3A4FD8F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5A6246-2DC2-F23F-D574-8F9580DEB7CF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136159-0DDE-6A07-327C-79587DBBBE01}"/>
              </a:ext>
            </a:extLst>
          </p:cNvPr>
          <p:cNvSpPr txBox="1"/>
          <p:nvPr/>
        </p:nvSpPr>
        <p:spPr>
          <a:xfrm>
            <a:off x="457778" y="1319134"/>
            <a:ext cx="110482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Selection – Whom will you put your money for scoring more runs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in next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ipl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tournament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52" name="Picture 4" descr="Shubman Gill - Indian Premier League (IPL)">
            <a:extLst>
              <a:ext uri="{FF2B5EF4-FFF2-40B4-BE49-F238E27FC236}">
                <a16:creationId xmlns:a16="http://schemas.microsoft.com/office/drawing/2014/main" id="{E14DC4A4-58F0-C348-D1CA-3B3DA9462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71" y="2398426"/>
            <a:ext cx="4198495" cy="39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ACDF6C-3466-B4FD-4B5D-A90D13CDB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246" y="2263515"/>
            <a:ext cx="3971583" cy="4122295"/>
          </a:xfrm>
          <a:prstGeom prst="rect">
            <a:avLst/>
          </a:prstGeom>
        </p:spPr>
      </p:pic>
      <p:sp>
        <p:nvSpPr>
          <p:cNvPr id="10" name="AutoShape 20" descr="Abhishek Sharma IPL Career, Stats &amp; Future Star Journey | SRH">
            <a:extLst>
              <a:ext uri="{FF2B5EF4-FFF2-40B4-BE49-F238E27FC236}">
                <a16:creationId xmlns:a16="http://schemas.microsoft.com/office/drawing/2014/main" id="{86FEE088-944A-22B0-EBFD-ED9F9F8B3F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71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25428-4B34-BBCA-A8DC-42A7B829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306B69-8478-0AEB-D625-2F35A4C48FAB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203491-ABD4-A95A-DD98-567205068277}"/>
              </a:ext>
            </a:extLst>
          </p:cNvPr>
          <p:cNvSpPr txBox="1"/>
          <p:nvPr/>
        </p:nvSpPr>
        <p:spPr>
          <a:xfrm>
            <a:off x="457778" y="1319134"/>
            <a:ext cx="10546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Selection – Whom will you put your money to win a long jump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076" name="Picture 4" descr="AI-Generated Child Indian Boy Humans ...">
            <a:extLst>
              <a:ext uri="{FF2B5EF4-FFF2-40B4-BE49-F238E27FC236}">
                <a16:creationId xmlns:a16="http://schemas.microsoft.com/office/drawing/2014/main" id="{CD5F93C5-B1DD-C977-9184-226AE380D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36" y="2594334"/>
            <a:ext cx="3005137" cy="365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1+ Thousand Indian School Boy Running ...">
            <a:extLst>
              <a:ext uri="{FF2B5EF4-FFF2-40B4-BE49-F238E27FC236}">
                <a16:creationId xmlns:a16="http://schemas.microsoft.com/office/drawing/2014/main" id="{3F5172DD-85EF-F300-E3D0-794478BD6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10" y="2473377"/>
            <a:ext cx="2832516" cy="377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056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0EB48-7F94-2D33-0699-996478B9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E05BF0-9233-9AA1-5377-4C4106CDAA68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A62E7C-631E-AEBA-B01A-688EAE6C0293}"/>
              </a:ext>
            </a:extLst>
          </p:cNvPr>
          <p:cNvSpPr txBox="1"/>
          <p:nvPr/>
        </p:nvSpPr>
        <p:spPr>
          <a:xfrm>
            <a:off x="457778" y="1319134"/>
            <a:ext cx="11767965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Selection – Every profession requires some personality traits to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achieve consistent results.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Some of the traits I look for in a person to get consistent results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in our industry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– 25 to 55 (People have responsibilities in this age, so urge to have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additional income source is still there)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People in this age have a primary source of income so they generally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tend to take their own monetary decisions.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highly unsatisfied with present income/nature of work or both &amp;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be in the looking zone/ open to opportunities.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2903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679A6-C3C0-52CE-8D54-9A39B99EE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E1BD81-6F92-1241-60CB-0A7ECC51E06D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FB0069-D4E8-9278-462E-1CC4EAB12340}"/>
              </a:ext>
            </a:extLst>
          </p:cNvPr>
          <p:cNvSpPr txBox="1"/>
          <p:nvPr/>
        </p:nvSpPr>
        <p:spPr>
          <a:xfrm>
            <a:off x="444130" y="1100770"/>
            <a:ext cx="12014251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Preferably an outgoing nature, who likes to meet &amp; talk to people.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 prefer people from sales background or professionals who deal with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people &amp; are comfortable with traveling.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in the income range of 25k – 1 lakh pm.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Willingness to learn &amp; Change.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good prospect can be leaders from the same industry. But mind your level   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while talking to someone. For example if your income is Rs 10,000 pm do not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prospect a leader from different company with an income of Rs 50,000 &amp;	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much more experience in the industry than you. Everyone has a silent ego.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Sachin Tendulkar would not like to become subordinate of Vaibhav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Suryavanshi however talented he is.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547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5BB78-848F-1B84-17F8-D7DE4EFBE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8926FB-42B9-B5D7-4ED8-173A7BD51FB0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B9325E-B3B0-1F1E-D9C7-DDC2D789FE81}"/>
              </a:ext>
            </a:extLst>
          </p:cNvPr>
          <p:cNvSpPr txBox="1"/>
          <p:nvPr/>
        </p:nvSpPr>
        <p:spPr>
          <a:xfrm>
            <a:off x="444130" y="1100770"/>
            <a:ext cx="111195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is always an added advantage.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where the company is focusing. Tier 1 &amp; Tire 2 cities. Where personal relations still matter, people have more time &amp; money than their metro counterparts &amp; opportunities are comparatively less than in metros.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 where there is infrastructure/support of the company &amp; system available.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 where you can personally travel &amp; nurture the leadership as &amp; when required.</a:t>
            </a:r>
          </a:p>
        </p:txBody>
      </p:sp>
    </p:spTree>
    <p:extLst>
      <p:ext uri="{BB962C8B-B14F-4D97-AF65-F5344CB8AC3E}">
        <p14:creationId xmlns:p14="http://schemas.microsoft.com/office/powerpoint/2010/main" val="203686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A9F3CB-860A-6EB8-EE31-81B2AF854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90FC3B-3836-108B-087C-7BBC9A379497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629F7A-307C-5D91-DFD4-02F3F8D71E6D}"/>
              </a:ext>
            </a:extLst>
          </p:cNvPr>
          <p:cNvSpPr txBox="1"/>
          <p:nvPr/>
        </p:nvSpPr>
        <p:spPr>
          <a:xfrm>
            <a:off x="444130" y="1100770"/>
            <a:ext cx="12014251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Preferably an outgoing nature, who likes to meet &amp; talk to people.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 prefer people from sales background or professionals who deal with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people, are open to travel.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have a primary source of income. Income category 25k – 1 lakh pm.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Willingness to learn &amp; Change.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good prospect can be leaders from the same industry. But mind your level   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while talking to someone. For example if your income is Rs 10,000 pm do not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prospect a leader from different company with an income of Rs 50,000 &amp;	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much more experience in the industry than you. Everyone has a silent ego.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Sachin Tendulkar would not like to become subordinate of Vaibhav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Suryavanshi however talented he is.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0754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44BF6F-6741-B61D-B850-72C9413DB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1B22AF-63E5-042A-FF7F-1BBFF0F81098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2CCE0B-4E4F-D3BF-EB02-8E087ED637DA}"/>
              </a:ext>
            </a:extLst>
          </p:cNvPr>
          <p:cNvSpPr txBox="1"/>
          <p:nvPr/>
        </p:nvSpPr>
        <p:spPr>
          <a:xfrm>
            <a:off x="444130" y="1100770"/>
            <a:ext cx="5309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EE9CC-B8B0-A73C-F33B-D62B645C0CCD}"/>
              </a:ext>
            </a:extLst>
          </p:cNvPr>
          <p:cNvSpPr txBox="1"/>
          <p:nvPr/>
        </p:nvSpPr>
        <p:spPr>
          <a:xfrm>
            <a:off x="562709" y="1274164"/>
            <a:ext cx="1100093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Education/ Skill development – When talent is provided with right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coaching it can achieve its full potential.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of the ways for right duplication are</a:t>
            </a: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 good student of the system you want to promote to others. Walk the talk.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keep the system ahead of yourself. All good leaders always believe &amp; deliver one thing; organization is always bigger than a person.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That is the only way to build legacy.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weekly PASE workshops regularly in your LOS.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1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BF88DC-6C80-463E-3E40-E83D8B5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D5B9C6-609D-CE7C-DD6A-4B8E21C3C4B3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0AD2EC-193B-65C4-FD38-B1016418CC43}"/>
              </a:ext>
            </a:extLst>
          </p:cNvPr>
          <p:cNvSpPr txBox="1"/>
          <p:nvPr/>
        </p:nvSpPr>
        <p:spPr>
          <a:xfrm>
            <a:off x="444130" y="1100770"/>
            <a:ext cx="5309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4F6C82-C2B4-3709-33BE-FB6383749440}"/>
              </a:ext>
            </a:extLst>
          </p:cNvPr>
          <p:cNvSpPr txBox="1"/>
          <p:nvPr/>
        </p:nvSpPr>
        <p:spPr>
          <a:xfrm>
            <a:off x="562709" y="1274164"/>
            <a:ext cx="1100093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weekly PASE workshops in your LOS. PASE meeting is the manufacturing facility of leadership in the industry. Agenda of PASE workshop must be on the following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Presentation (Business &amp; Health) on board by new recruits. Tool distribution for STP to new recruits.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demonstration by new recruits. Demo kit distribution to new recruits.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Objection handling session by a mix of leaders &amp; new recruits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calling &amp; inviting session for STP &amp; CEO meeting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Highlighting learnings from books &amp; CEP pre decided to be read/heard that week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promotion &amp; ticket promotion demo by leadership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contacting demo by leadership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29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988CE9-B748-8FDF-591A-2D0A3A494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60B7E7-1F39-626E-8BDF-3CA1AFEAFCF8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15DE9C-CAF2-FA67-0533-A29E740E169F}"/>
              </a:ext>
            </a:extLst>
          </p:cNvPr>
          <p:cNvSpPr txBox="1"/>
          <p:nvPr/>
        </p:nvSpPr>
        <p:spPr>
          <a:xfrm>
            <a:off x="444130" y="1100770"/>
            <a:ext cx="5309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6362DE-7628-7D7E-881F-F741465568BA}"/>
              </a:ext>
            </a:extLst>
          </p:cNvPr>
          <p:cNvSpPr txBox="1"/>
          <p:nvPr/>
        </p:nvSpPr>
        <p:spPr>
          <a:xfrm>
            <a:off x="562709" y="1274164"/>
            <a:ext cx="1100093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weekly PASE workshops in your LOS. PASE meeting is the manufacturing facility of leadership in the industry. Agenda of PASE workshop must be on the following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Presentation (Business &amp; Health) on board by new recruits. Tool distribution for STP to new recruits.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demonstration by new recruits. Demo kit distribution to new recruits.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Objection handling session by a mix of leaders &amp; new recruits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calling &amp; inviting session for STP &amp; CEO meeting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Highlighting learnings from books &amp; CEP pre decided to be read/heard that week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promotion &amp; ticket promotion demo by leadership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contacting demo by leadership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79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DC952-95C1-730C-B9B8-531D23A8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5E26FC-C31C-8438-B049-A159E1E0CFF3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A95121-CC2F-150E-D848-F07D193B603A}"/>
              </a:ext>
            </a:extLst>
          </p:cNvPr>
          <p:cNvSpPr txBox="1"/>
          <p:nvPr/>
        </p:nvSpPr>
        <p:spPr>
          <a:xfrm>
            <a:off x="444130" y="1100770"/>
            <a:ext cx="1130149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truly believe direct selling is a business where you get paid to find the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right person, promote &amp; keep him plugged into the system along with you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&amp; then the right person will achieve his full potential.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74464B-4E3E-8C22-C665-E5F9DA238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038" y="2440656"/>
            <a:ext cx="7796415" cy="41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25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399582-9EB0-552A-BD60-7A8FA4B05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1E8DAC-D1AA-E821-578D-95A7924CEB6B}"/>
              </a:ext>
            </a:extLst>
          </p:cNvPr>
          <p:cNvSpPr txBox="1"/>
          <p:nvPr/>
        </p:nvSpPr>
        <p:spPr>
          <a:xfrm>
            <a:off x="562709" y="228600"/>
            <a:ext cx="11000936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How to Duplicate Our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84B7BD-6E98-7FEC-DEAD-EF06C5428BF1}"/>
              </a:ext>
            </a:extLst>
          </p:cNvPr>
          <p:cNvSpPr txBox="1"/>
          <p:nvPr/>
        </p:nvSpPr>
        <p:spPr>
          <a:xfrm>
            <a:off x="595532" y="2743200"/>
            <a:ext cx="1100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5683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932</Words>
  <Application>Microsoft Office PowerPoint</Application>
  <PresentationFormat>Widescreen</PresentationFormat>
  <Paragraphs>148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Bahnschrift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11</cp:revision>
  <dcterms:created xsi:type="dcterms:W3CDTF">2025-07-13T07:39:50Z</dcterms:created>
  <dcterms:modified xsi:type="dcterms:W3CDTF">2025-07-16T07:51:42Z</dcterms:modified>
</cp:coreProperties>
</file>